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be1333e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be1333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3c2ea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3c2ea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3c2ea8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3c2ea8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affdc1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affdc1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be1333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be1333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be1333e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be1333e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be1333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4be1333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682483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682483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affdc1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affdc1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affdc1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affdc1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eaffdc1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eaffdc1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affdc18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eaffdc18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be1333e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be1333e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be1333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be1333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be1333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be1333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6648" l="22713" r="23038" t="33132"/>
          <a:stretch/>
        </p:blipFill>
        <p:spPr>
          <a:xfrm>
            <a:off x="292224" y="0"/>
            <a:ext cx="8726110" cy="50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7546" l="24953" r="26921" t="16784"/>
          <a:stretch/>
        </p:blipFill>
        <p:spPr>
          <a:xfrm>
            <a:off x="1127046" y="0"/>
            <a:ext cx="6611881" cy="50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760550" y="1392075"/>
            <a:ext cx="6006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1699050" y="1460325"/>
            <a:ext cx="7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Jenny.</a:t>
            </a:r>
            <a:endParaRPr i="1"/>
          </a:p>
        </p:txBody>
      </p:sp>
      <p:sp>
        <p:nvSpPr>
          <p:cNvPr id="122" name="Google Shape;122;p22"/>
          <p:cNvSpPr txBox="1"/>
          <p:nvPr/>
        </p:nvSpPr>
        <p:spPr>
          <a:xfrm>
            <a:off x="1699050" y="1792275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feel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699050" y="265435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3382275" y="31616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2101650" y="35618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2868200" y="40396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feel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386233" y="2601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The part of the body that connects the head and the body 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_ _ _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The end of the leg, below the ankle joint, on which the body stands and moves 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highlight>
                  <a:srgbClr val="FFFFFF"/>
                </a:highlight>
              </a:rPr>
              <a:t>f</a:t>
            </a: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_ _ _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AutoNum type="arabicPeriod"/>
            </a:pP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People phone to ask this to take them to hospital 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highlight>
                  <a:srgbClr val="FFFFFF"/>
                </a:highlight>
              </a:rPr>
              <a:t>a</a:t>
            </a:r>
            <a:r>
              <a:rPr lang="en" sz="2500">
                <a:solidFill>
                  <a:srgbClr val="000000"/>
                </a:solidFill>
                <a:highlight>
                  <a:srgbClr val="FFFFFF"/>
                </a:highlight>
              </a:rPr>
              <a:t> _ _ _ _ _ _ _ _</a:t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696825" y="1100225"/>
            <a:ext cx="8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eck</a:t>
            </a:r>
            <a:endParaRPr b="1" sz="1800"/>
          </a:p>
        </p:txBody>
      </p:sp>
      <p:sp>
        <p:nvSpPr>
          <p:cNvPr id="133" name="Google Shape;133;p23"/>
          <p:cNvSpPr txBox="1"/>
          <p:nvPr/>
        </p:nvSpPr>
        <p:spPr>
          <a:xfrm>
            <a:off x="601675" y="2601525"/>
            <a:ext cx="8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oot</a:t>
            </a:r>
            <a:endParaRPr b="1" sz="1800"/>
          </a:p>
        </p:txBody>
      </p:sp>
      <p:sp>
        <p:nvSpPr>
          <p:cNvPr id="134" name="Google Shape;134;p23"/>
          <p:cNvSpPr txBox="1"/>
          <p:nvPr/>
        </p:nvSpPr>
        <p:spPr>
          <a:xfrm>
            <a:off x="754075" y="3724650"/>
            <a:ext cx="161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mbulance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386233" y="2688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4. A pain located in the head 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chemeClr val="lt1"/>
                </a:highlight>
              </a:rPr>
              <a:t>h</a:t>
            </a:r>
            <a:r>
              <a:rPr lang="en" sz="2500">
                <a:highlight>
                  <a:schemeClr val="lt1"/>
                </a:highlight>
              </a:rPr>
              <a:t> _ _ _ _ _ _ _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5. Exhausted 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chemeClr val="lt1"/>
                </a:highlight>
              </a:rPr>
              <a:t>t</a:t>
            </a:r>
            <a:r>
              <a:rPr lang="en" sz="2500">
                <a:highlight>
                  <a:schemeClr val="lt1"/>
                </a:highlight>
              </a:rPr>
              <a:t> _ _ _ _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chemeClr val="lt1"/>
                </a:highlight>
              </a:rPr>
              <a:t>6. Feeling pain in your throat, having difficulty to speak and swallow 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chemeClr val="lt1"/>
                </a:highlight>
              </a:rPr>
              <a:t>s</a:t>
            </a:r>
            <a:r>
              <a:rPr lang="en" sz="2500">
                <a:highlight>
                  <a:schemeClr val="lt1"/>
                </a:highlight>
              </a:rPr>
              <a:t> _ _ _</a:t>
            </a:r>
            <a:r>
              <a:rPr b="1" lang="en" sz="2500">
                <a:highlight>
                  <a:schemeClr val="lt1"/>
                </a:highlight>
              </a:rPr>
              <a:t> t</a:t>
            </a:r>
            <a:r>
              <a:rPr lang="en" sz="2500">
                <a:highlight>
                  <a:schemeClr val="lt1"/>
                </a:highlight>
              </a:rPr>
              <a:t> _ _ _ _ _</a:t>
            </a:r>
            <a:endParaRPr sz="2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724550" y="841600"/>
            <a:ext cx="128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eadache</a:t>
            </a:r>
            <a:endParaRPr b="1" sz="1800"/>
          </a:p>
        </p:txBody>
      </p:sp>
      <p:sp>
        <p:nvSpPr>
          <p:cNvPr id="141" name="Google Shape;141;p24"/>
          <p:cNvSpPr txBox="1"/>
          <p:nvPr/>
        </p:nvSpPr>
        <p:spPr>
          <a:xfrm>
            <a:off x="724550" y="1936100"/>
            <a:ext cx="8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tired</a:t>
            </a:r>
            <a:endParaRPr b="1" sz="1800"/>
          </a:p>
        </p:txBody>
      </p:sp>
      <p:sp>
        <p:nvSpPr>
          <p:cNvPr id="142" name="Google Shape;142;p24"/>
          <p:cNvSpPr txBox="1"/>
          <p:nvPr/>
        </p:nvSpPr>
        <p:spPr>
          <a:xfrm>
            <a:off x="687600" y="3483925"/>
            <a:ext cx="8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ore</a:t>
            </a:r>
            <a:endParaRPr b="1" sz="1800"/>
          </a:p>
        </p:txBody>
      </p:sp>
      <p:sp>
        <p:nvSpPr>
          <p:cNvPr id="143" name="Google Shape;143;p24"/>
          <p:cNvSpPr txBox="1"/>
          <p:nvPr/>
        </p:nvSpPr>
        <p:spPr>
          <a:xfrm>
            <a:off x="1717450" y="3432400"/>
            <a:ext cx="8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hroat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18009" l="10404" r="46708" t="24654"/>
          <a:stretch/>
        </p:blipFill>
        <p:spPr>
          <a:xfrm>
            <a:off x="1726400" y="215725"/>
            <a:ext cx="6269226" cy="47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14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Look at the pictures below. Choose 5 and talk about them. Describe the symptoms and how each person feels</a:t>
            </a:r>
            <a:endParaRPr b="1" sz="2000"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12235" l="25557" r="30768" t="11764"/>
          <a:stretch/>
        </p:blipFill>
        <p:spPr>
          <a:xfrm>
            <a:off x="1891725" y="958200"/>
            <a:ext cx="4995124" cy="4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7836" l="22798" r="24047" t="24959"/>
          <a:stretch/>
        </p:blipFill>
        <p:spPr>
          <a:xfrm>
            <a:off x="856425" y="142863"/>
            <a:ext cx="6834074" cy="48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/>
          </a:blip>
          <a:srcRect b="28278" l="23226" r="29794" t="19081"/>
          <a:stretch/>
        </p:blipFill>
        <p:spPr>
          <a:xfrm>
            <a:off x="687425" y="272387"/>
            <a:ext cx="7299849" cy="45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98" y="404225"/>
            <a:ext cx="3937975" cy="2797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625625" y="58847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medicine</a:t>
            </a:r>
            <a:endParaRPr b="1" i="1" sz="2000"/>
          </a:p>
        </p:txBody>
      </p:sp>
      <p:sp>
        <p:nvSpPr>
          <p:cNvPr id="61" name="Google Shape;61;p14"/>
          <p:cNvSpPr txBox="1"/>
          <p:nvPr/>
        </p:nvSpPr>
        <p:spPr>
          <a:xfrm>
            <a:off x="6802450" y="414242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injection</a:t>
            </a:r>
            <a:endParaRPr b="1" i="1" sz="2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623" y="1543900"/>
            <a:ext cx="4430426" cy="249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4625625" y="58847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headache</a:t>
            </a:r>
            <a:endParaRPr b="1" i="1" sz="2000"/>
          </a:p>
        </p:txBody>
      </p:sp>
      <p:sp>
        <p:nvSpPr>
          <p:cNvPr id="68" name="Google Shape;68;p15"/>
          <p:cNvSpPr txBox="1"/>
          <p:nvPr/>
        </p:nvSpPr>
        <p:spPr>
          <a:xfrm>
            <a:off x="6802450" y="414242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pills</a:t>
            </a:r>
            <a:endParaRPr b="1" i="1" sz="20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0825" cy="287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625" y="1615350"/>
            <a:ext cx="4365975" cy="233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4625625" y="58847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flu</a:t>
            </a:r>
            <a:endParaRPr b="1" i="1" sz="2000"/>
          </a:p>
        </p:txBody>
      </p:sp>
      <p:sp>
        <p:nvSpPr>
          <p:cNvPr id="76" name="Google Shape;76;p16"/>
          <p:cNvSpPr txBox="1"/>
          <p:nvPr/>
        </p:nvSpPr>
        <p:spPr>
          <a:xfrm>
            <a:off x="6802450" y="4142425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fever</a:t>
            </a:r>
            <a:endParaRPr b="1" i="1" sz="2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5" y="307175"/>
            <a:ext cx="4320825" cy="245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050" y="1341250"/>
            <a:ext cx="2801175" cy="28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197000" y="517050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swollen</a:t>
            </a:r>
            <a:endParaRPr b="1" i="1" sz="2000"/>
          </a:p>
        </p:txBody>
      </p:sp>
      <p:sp>
        <p:nvSpPr>
          <p:cNvPr id="84" name="Google Shape;84;p17"/>
          <p:cNvSpPr txBox="1"/>
          <p:nvPr/>
        </p:nvSpPr>
        <p:spPr>
          <a:xfrm>
            <a:off x="6802450" y="4142425"/>
            <a:ext cx="1650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broken leg</a:t>
            </a:r>
            <a:endParaRPr b="1" i="1" sz="20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92" y="320650"/>
            <a:ext cx="3734906" cy="28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400" y="997750"/>
            <a:ext cx="3229799" cy="301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804075" y="124150"/>
            <a:ext cx="14124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cold</a:t>
            </a:r>
            <a:endParaRPr b="1" i="1" sz="2000"/>
          </a:p>
        </p:txBody>
      </p:sp>
      <p:sp>
        <p:nvSpPr>
          <p:cNvPr id="92" name="Google Shape;92;p18"/>
          <p:cNvSpPr txBox="1"/>
          <p:nvPr/>
        </p:nvSpPr>
        <p:spPr>
          <a:xfrm>
            <a:off x="6945325" y="4221250"/>
            <a:ext cx="1650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cough</a:t>
            </a:r>
            <a:endParaRPr b="1" i="1" sz="20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0" y="607249"/>
            <a:ext cx="4147301" cy="25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151" y="1258175"/>
            <a:ext cx="4441848" cy="2963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18312" l="23739" r="37698" t="32353"/>
          <a:stretch/>
        </p:blipFill>
        <p:spPr>
          <a:xfrm>
            <a:off x="930925" y="188562"/>
            <a:ext cx="6626726" cy="47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038500" y="9855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190900" y="17994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3010500" y="25998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509200" y="35352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010500" y="4254600"/>
            <a:ext cx="9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HAS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4742" l="25565" r="32094" t="22122"/>
          <a:stretch/>
        </p:blipFill>
        <p:spPr>
          <a:xfrm>
            <a:off x="1533150" y="60825"/>
            <a:ext cx="5959551" cy="49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16938" l="24542" r="31655" t="23378"/>
          <a:stretch/>
        </p:blipFill>
        <p:spPr>
          <a:xfrm>
            <a:off x="1288125" y="111800"/>
            <a:ext cx="6567748" cy="50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